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314" r:id="rId3"/>
    <p:sldId id="315" r:id="rId4"/>
    <p:sldId id="316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28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182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985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9962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3593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8441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118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0880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733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435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0372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4603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77A9E-58D0-4898-BD92-DF058C0631AA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601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95B857A-CDAF-5E95-00CA-EBC076413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285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D952CAB-D921-DD69-8B35-BF16E2614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03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00BE266-F1A6-3D12-09E1-6EE952EFA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19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98804D6-D216-5CFF-457B-46FE9F801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08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73318C2-B317-84F1-7AD5-0BFBDA791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295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DCA6D73-BD3C-681D-3D9B-4BB4CCD3D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32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46AB2BA-C89D-BE1A-6921-FE14DE32D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298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5B7C257-96AC-A18E-AF73-3E3179FAF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19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DD2E99D-C39E-8DB4-F140-7C49A4742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888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A2F8E2E-3EDE-1B42-FAF7-54F23DD55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57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8360A50-065F-1B4A-F902-F376850D78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82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47C977A-3F50-6F5F-EA73-2B6A4A8A4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86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F6BE6B5-854D-1318-C307-D1D25CC94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990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2C60CB1-171C-CAEE-EC0B-8C8C26598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574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03EA0C2-4766-8C77-7115-2D235578A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30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5652120" y="0"/>
            <a:ext cx="34917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</a:rPr>
              <a:t>Vlašim – Pavlovice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2D6DB2A-3D4F-F2C1-11F8-3CB73B434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61394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</TotalTime>
  <Words>48</Words>
  <Application>Microsoft Office PowerPoint</Application>
  <PresentationFormat>Předvádění na obrazovce (4:3)</PresentationFormat>
  <Paragraphs>16</Paragraphs>
  <Slides>16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9" baseType="lpstr">
      <vt:lpstr>Arial</vt:lpstr>
      <vt:lpstr>Calibri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</dc:creator>
  <cp:lastModifiedBy>Jan Zajíček</cp:lastModifiedBy>
  <cp:revision>102</cp:revision>
  <dcterms:created xsi:type="dcterms:W3CDTF">2018-01-20T13:08:07Z</dcterms:created>
  <dcterms:modified xsi:type="dcterms:W3CDTF">2024-09-23T13:39:43Z</dcterms:modified>
</cp:coreProperties>
</file>