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3" r:id="rId6"/>
    <p:sldId id="262" r:id="rId7"/>
    <p:sldId id="261" r:id="rId8"/>
    <p:sldId id="260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photoAlbum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8" d="100"/>
          <a:sy n="118" d="100"/>
        </p:scale>
        <p:origin x="61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1A2CA99-A4A6-48E9-9A31-88BC7C427F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403B4691-EDFF-432D-A3FA-1D7BA17900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03663D9-D90D-4077-A36E-D714A6417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819F3-B8B3-49A1-9656-18D29991A221}" type="datetimeFigureOut">
              <a:rPr lang="cs-CZ" smtClean="0"/>
              <a:t>17.02.2020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8FB6C4E-F284-4932-91DA-940F99080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BEFD9546-2827-473D-8147-4C96EE23B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66E7-4B0C-48D6-A1BB-C0433AAB01B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21509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770448-8D81-4C52-AB4F-10D9AA7FB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6DD37D36-D38E-4A53-8964-786BDB25DA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0328D94-59BD-4CC3-BB88-F4C2262A8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819F3-B8B3-49A1-9656-18D29991A221}" type="datetimeFigureOut">
              <a:rPr lang="cs-CZ" smtClean="0"/>
              <a:t>17.02.2020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0B79743-6156-4D8F-A926-FB27C16BF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EA1D3A2-E207-4902-8B6E-3356A8D44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66E7-4B0C-48D6-A1BB-C0433AAB01B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8041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FC3DD358-4A96-4F14-B9AD-80CF268CC4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9DFE302-FACF-494F-962A-14A357CAE7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6EC3367-A42B-43A9-9AA8-03B07353F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819F3-B8B3-49A1-9656-18D29991A221}" type="datetimeFigureOut">
              <a:rPr lang="cs-CZ" smtClean="0"/>
              <a:t>17.02.2020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E7F3B90-2949-4D38-A7DD-61411C8B3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456DB18-42DA-4D31-9C53-298431FA9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66E7-4B0C-48D6-A1BB-C0433AAB01B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9918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902A246-B848-4318-A192-270FF3221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126DEFD-0CD2-4310-B6A4-0B83893A3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06A7BA1-EB27-464E-985E-5CC564769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819F3-B8B3-49A1-9656-18D29991A221}" type="datetimeFigureOut">
              <a:rPr lang="cs-CZ" smtClean="0"/>
              <a:t>17.02.2020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B474C3-BE65-4A5F-B743-3DC8E22C8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654FF36-CCAF-47A0-B527-DC4FAF193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66E7-4B0C-48D6-A1BB-C0433AAB01B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8751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82DF1F9-82B0-434A-8E8E-EA70481F4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E537A6AD-CD85-45BB-8554-212B4AEFEB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C3BF7FD3-8191-4306-A180-4BB0B567F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819F3-B8B3-49A1-9656-18D29991A221}" type="datetimeFigureOut">
              <a:rPr lang="cs-CZ" smtClean="0"/>
              <a:t>17.02.2020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B44798B-C1E5-489E-9D01-E3E09B90D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5D2CE6D-18E0-4F98-84ED-3CF82C96C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66E7-4B0C-48D6-A1BB-C0433AAB01B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2968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C0B142C-99C8-4647-9163-1A0953E26A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EDCE350-DD3B-4BA2-88F3-F17676A978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761C8A7-1E8B-436A-9D66-66B52C3DFE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0E731F93-A31E-46C2-9B20-AD20786EB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819F3-B8B3-49A1-9656-18D29991A221}" type="datetimeFigureOut">
              <a:rPr lang="cs-CZ" smtClean="0"/>
              <a:t>17.02.2020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89F8CDF-2817-40D1-9E4F-D4129E11E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3D7B90C6-758C-439E-A429-9690390B09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66E7-4B0C-48D6-A1BB-C0433AAB01B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6222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5589827-90A6-402A-AFC5-F689606D33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00B72EB-54D5-4F76-81DB-1CB15D3F07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2B0F03C-7682-49C4-AB8E-87BDA5F702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6C01AF8C-9047-4841-9ED6-49EC302F65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C583C10-DC0E-47EA-99DB-DBD01189FE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4736FD50-40C7-44E4-8DDD-C8623C7A7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819F3-B8B3-49A1-9656-18D29991A221}" type="datetimeFigureOut">
              <a:rPr lang="cs-CZ" smtClean="0"/>
              <a:t>17.02.2020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7D8D1062-6637-491C-9C95-6B0DEC8E2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C91E32CA-FFE0-4AEA-94F4-4AA39A090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66E7-4B0C-48D6-A1BB-C0433AAB01B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5120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CC56FA-BA86-4276-BA22-1ECFA82A5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57D13669-6450-44D4-B650-69824C454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819F3-B8B3-49A1-9656-18D29991A221}" type="datetimeFigureOut">
              <a:rPr lang="cs-CZ" smtClean="0"/>
              <a:t>17.02.2020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AD8C273B-BAEE-4571-946B-25A27DE694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A6ED8B7-4575-4F2A-AEA5-45559A07F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66E7-4B0C-48D6-A1BB-C0433AAB01B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62231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5D2F4123-7E0E-434D-8041-0DB1D48F2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819F3-B8B3-49A1-9656-18D29991A221}" type="datetimeFigureOut">
              <a:rPr lang="cs-CZ" smtClean="0"/>
              <a:t>17.02.2020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D164966C-E6DF-4075-B2BD-B5F17CA2E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D75EBCE-6AE0-4BEB-97B4-65C5AEC21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66E7-4B0C-48D6-A1BB-C0433AAB01B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4148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2F9CDAF-6907-4033-8753-1E21DC9AFF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4510070-EC09-4947-9C2C-C762D9EF34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5B73FE8-C474-4E49-8B0C-5377862A71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1A6AF5B-5B40-4937-956D-77474A6E7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819F3-B8B3-49A1-9656-18D29991A221}" type="datetimeFigureOut">
              <a:rPr lang="cs-CZ" smtClean="0"/>
              <a:t>17.02.2020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119913F-57AD-4758-9EDE-71FE3301F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48C00904-4DF1-49C2-8487-E4096F9FF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66E7-4B0C-48D6-A1BB-C0433AAB01B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6406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70D5C87-80EB-42B4-B703-233BBD999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ECA95FB3-CE1F-45FE-A9A4-517D172623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48B7B481-B01B-4CA4-96EA-375D48133C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A3DE25A8-6999-46D4-9891-52FD9FC4C7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819F3-B8B3-49A1-9656-18D29991A221}" type="datetimeFigureOut">
              <a:rPr lang="cs-CZ" smtClean="0"/>
              <a:t>17.02.2020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F067AC47-4CDD-4E4C-97E4-F804AC107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9B830A4-528B-491C-95CB-B3F1A165F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266E7-4B0C-48D6-A1BB-C0433AAB01B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1997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4F689B9A-4150-4F80-834E-099D1DD5F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98239384-C1C3-45CA-A3FE-5099EEC183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CA6C6F0-90B2-4B78-97FF-9FCF0E50D7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819F3-B8B3-49A1-9656-18D29991A221}" type="datetimeFigureOut">
              <a:rPr lang="cs-CZ" smtClean="0"/>
              <a:t>17.02.2020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D1E1943-C956-480B-BD72-416E181546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CE4FACB-85A4-47DF-955A-1A4FF04C33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0266E7-4B0C-48D6-A1BB-C0433AAB01B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32592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C111EB5-E1E5-4CA3-8AE2-3EEA163F9D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/>
              <a:t>Sociální zařízení – </a:t>
            </a:r>
            <a:r>
              <a:rPr lang="cs-CZ" dirty="0" err="1"/>
              <a:t>visualizace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2CEBF3E-2007-4D4A-8281-3DA7199B757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/>
              <a:t>Vytvořil: David Tichý</a:t>
            </a:r>
          </a:p>
        </p:txBody>
      </p:sp>
    </p:spTree>
    <p:extLst>
      <p:ext uri="{BB962C8B-B14F-4D97-AF65-F5344CB8AC3E}">
        <p14:creationId xmlns:p14="http://schemas.microsoft.com/office/powerpoint/2010/main" val="28084553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V3_0000">
            <a:extLst>
              <a:ext uri="{FF2B5EF4-FFF2-40B4-BE49-F238E27FC236}">
                <a16:creationId xmlns:a16="http://schemas.microsoft.com/office/drawing/2014/main" id="{35F74D49-95D3-4F5B-B2EE-033406EC84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083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Man_top0032">
            <a:extLst>
              <a:ext uri="{FF2B5EF4-FFF2-40B4-BE49-F238E27FC236}">
                <a16:creationId xmlns:a16="http://schemas.microsoft.com/office/drawing/2014/main" id="{519399E1-4C37-4F5A-9969-C2197E2D32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19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Man_top0031">
            <a:extLst>
              <a:ext uri="{FF2B5EF4-FFF2-40B4-BE49-F238E27FC236}">
                <a16:creationId xmlns:a16="http://schemas.microsoft.com/office/drawing/2014/main" id="{E26C607A-DD74-4F92-9812-E8F11C8DDA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5375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Man_top0030">
            <a:extLst>
              <a:ext uri="{FF2B5EF4-FFF2-40B4-BE49-F238E27FC236}">
                <a16:creationId xmlns:a16="http://schemas.microsoft.com/office/drawing/2014/main" id="{2EEF62CA-16A2-4943-9FDD-36B22BEB9E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26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V3_0008U">
            <a:extLst>
              <a:ext uri="{FF2B5EF4-FFF2-40B4-BE49-F238E27FC236}">
                <a16:creationId xmlns:a16="http://schemas.microsoft.com/office/drawing/2014/main" id="{76D8BBAE-CA77-4DDA-BCCA-48339E8491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932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Woman_top0030">
            <a:extLst>
              <a:ext uri="{FF2B5EF4-FFF2-40B4-BE49-F238E27FC236}">
                <a16:creationId xmlns:a16="http://schemas.microsoft.com/office/drawing/2014/main" id="{A95A341F-C4C3-49BC-B166-5F837DFD41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301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V3_0009U">
            <a:extLst>
              <a:ext uri="{FF2B5EF4-FFF2-40B4-BE49-F238E27FC236}">
                <a16:creationId xmlns:a16="http://schemas.microsoft.com/office/drawing/2014/main" id="{7323ECE2-A74E-43D4-ADFE-A7F7B1C061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782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V3_0002">
            <a:extLst>
              <a:ext uri="{FF2B5EF4-FFF2-40B4-BE49-F238E27FC236}">
                <a16:creationId xmlns:a16="http://schemas.microsoft.com/office/drawing/2014/main" id="{A2D92C17-B082-4465-8736-145C6963FD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502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V3_0002U">
            <a:extLst>
              <a:ext uri="{FF2B5EF4-FFF2-40B4-BE49-F238E27FC236}">
                <a16:creationId xmlns:a16="http://schemas.microsoft.com/office/drawing/2014/main" id="{4711919E-9B7C-46F6-9F8E-6FCC1A1946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26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V3_0005">
            <a:extLst>
              <a:ext uri="{FF2B5EF4-FFF2-40B4-BE49-F238E27FC236}">
                <a16:creationId xmlns:a16="http://schemas.microsoft.com/office/drawing/2014/main" id="{4E87FB83-139B-492E-A39A-064F943B62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304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V3_0005U">
            <a:extLst>
              <a:ext uri="{FF2B5EF4-FFF2-40B4-BE49-F238E27FC236}">
                <a16:creationId xmlns:a16="http://schemas.microsoft.com/office/drawing/2014/main" id="{ADBC8896-A335-471D-BF9F-6F5CB76912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242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V3_0000U">
            <a:extLst>
              <a:ext uri="{FF2B5EF4-FFF2-40B4-BE49-F238E27FC236}">
                <a16:creationId xmlns:a16="http://schemas.microsoft.com/office/drawing/2014/main" id="{B71A5BBB-6401-431C-A12A-221A811876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0" y="0"/>
            <a:ext cx="3429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389916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8</Words>
  <Application>Microsoft Office PowerPoint</Application>
  <PresentationFormat>Širokoúhlá obrazovka</PresentationFormat>
  <Paragraphs>2</Paragraphs>
  <Slides>13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Motiv Office</vt:lpstr>
      <vt:lpstr>Sociální zařízení – visualizace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Sociální zařízení – visualizace</dc:title>
  <dc:creator>David Tichý</dc:creator>
  <cp:lastModifiedBy>David Tichý</cp:lastModifiedBy>
  <cp:revision>1</cp:revision>
  <dcterms:created xsi:type="dcterms:W3CDTF">2020-02-17T10:45:22Z</dcterms:created>
  <dcterms:modified xsi:type="dcterms:W3CDTF">2020-02-17T15:02:51Z</dcterms:modified>
</cp:coreProperties>
</file>